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81" r:id="rId4"/>
    <p:sldId id="271" r:id="rId5"/>
    <p:sldId id="258" r:id="rId6"/>
    <p:sldId id="260" r:id="rId7"/>
    <p:sldId id="261" r:id="rId8"/>
    <p:sldId id="274" r:id="rId9"/>
    <p:sldId id="287" r:id="rId10"/>
    <p:sldId id="284" r:id="rId11"/>
    <p:sldId id="288" r:id="rId12"/>
    <p:sldId id="282" r:id="rId13"/>
    <p:sldId id="264" r:id="rId14"/>
    <p:sldId id="265" r:id="rId15"/>
    <p:sldId id="28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5AB"/>
    <a:srgbClr val="ED7F7F"/>
    <a:srgbClr val="D5B28F"/>
    <a:srgbClr val="E7D2CB"/>
    <a:srgbClr val="E1C6BD"/>
    <a:srgbClr val="D8B3A8"/>
    <a:srgbClr val="DEC2A6"/>
    <a:srgbClr val="FADADA"/>
    <a:srgbClr val="5B999B"/>
    <a:srgbClr val="F1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>
        <p:scale>
          <a:sx n="62" d="100"/>
          <a:sy n="62" d="100"/>
        </p:scale>
        <p:origin x="-86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5A7-AB83-4028-B204-A43F43BA990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FD06-C428-459C-8DB9-E3890B8C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2" y="0"/>
            <a:ext cx="1219929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7000">
                <a:srgbClr val="B2DE82"/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1" y="266700"/>
            <a:ext cx="0" cy="6324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1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8001" y="266700"/>
            <a:ext cx="0" cy="6324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36400" y="304800"/>
            <a:ext cx="0" cy="6324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88800" y="3810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0" y="304800"/>
            <a:ext cx="0" cy="6324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cision 13"/>
          <p:cNvSpPr/>
          <p:nvPr/>
        </p:nvSpPr>
        <p:spPr>
          <a:xfrm>
            <a:off x="857982" y="6477000"/>
            <a:ext cx="10887185" cy="304800"/>
          </a:xfrm>
          <a:prstGeom prst="flowChartDecision">
            <a:avLst/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746015" y="109058"/>
            <a:ext cx="10887185" cy="304800"/>
          </a:xfrm>
          <a:prstGeom prst="flowChartDecision">
            <a:avLst/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20" y="1322784"/>
            <a:ext cx="5752762" cy="4212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 rot="21029709">
            <a:off x="1403194" y="577408"/>
            <a:ext cx="3429248" cy="77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5400" b="1" dirty="0" smtClean="0">
                <a:ln>
                  <a:solidFill>
                    <a:srgbClr val="FFC000"/>
                  </a:solidFill>
                </a:ln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69142" y="5154215"/>
            <a:ext cx="367993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5400" b="1" dirty="0" smtClean="0">
                <a:ln>
                  <a:solidFill>
                    <a:srgbClr val="FFC000"/>
                  </a:solidFill>
                </a:ln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9" y="-1"/>
            <a:ext cx="12198650" cy="68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534"/>
            <a:ext cx="1213338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382132" y="899303"/>
            <a:ext cx="4591802" cy="2862800"/>
          </a:xfrm>
          <a:prstGeom prst="round2DiagRect">
            <a:avLst>
              <a:gd name="adj1" fmla="val 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320218" y="3395466"/>
            <a:ext cx="1653716" cy="3774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0" y="3001401"/>
            <a:ext cx="4746684" cy="3062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5706" y="5750839"/>
            <a:ext cx="1155698" cy="313551"/>
          </a:xfrm>
          <a:prstGeom prst="rect">
            <a:avLst/>
          </a:prstGeom>
          <a:solidFill>
            <a:srgbClr val="E7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3338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337822" y="420386"/>
            <a:ext cx="4917513" cy="3561347"/>
          </a:xfrm>
          <a:prstGeom prst="snip2DiagRect">
            <a:avLst>
              <a:gd name="adj1" fmla="val 0"/>
              <a:gd name="adj2" fmla="val 112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2"/>
          <p:cNvSpPr/>
          <p:nvPr/>
        </p:nvSpPr>
        <p:spPr>
          <a:xfrm>
            <a:off x="6408522" y="1948782"/>
            <a:ext cx="4783321" cy="3356091"/>
          </a:xfrm>
          <a:prstGeom prst="snip2DiagRect">
            <a:avLst>
              <a:gd name="adj1" fmla="val 0"/>
              <a:gd name="adj2" fmla="val 116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94911" y="4402118"/>
            <a:ext cx="4203337" cy="7955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অপর্যাপ্ত হলে স্থানীয় জনগণের  উচিত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মেয়র এবং কাউন্সিলরকে জানানো।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513" y="5683675"/>
            <a:ext cx="4203337" cy="7955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 মিলে নিজ নিজ শহরের সুবিধা         গুলোর উন্নয়নে কাজ করতে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73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69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দল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6" y="6321511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1092" y="643375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854" y="6218537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6162" y="468527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56270" y="557084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6270" y="365553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601435" y="929052"/>
            <a:ext cx="2985796" cy="559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871D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3600" b="1" dirty="0">
              <a:solidFill>
                <a:srgbClr val="871D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4" y="1531478"/>
            <a:ext cx="3276600" cy="3897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5625" y="2791287"/>
            <a:ext cx="6477847" cy="2422954"/>
          </a:xfrm>
          <a:prstGeom prst="rect">
            <a:avLst/>
          </a:prstGeom>
          <a:noFill/>
          <a:ln w="38100">
            <a:solidFill>
              <a:srgbClr val="5B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তোমরা একটি নতুন শহর গড়তে যাচ্ছ। উল্লেখিত সুযোগ সুবিধার মধ্যে কোনগুলো সবচেয়ে বেশি প্রয়োজন? গুরুত্বের ভিত্তিতে একটি তালিকা তৈরি কর। </a:t>
            </a:r>
            <a:r>
              <a:rPr lang="bn-BD" sz="20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endParaRPr lang="en-US" sz="20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4988" y="1874810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4988" y="1943073"/>
            <a:ext cx="11088687" cy="5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4049640" y="1057516"/>
            <a:ext cx="2617460" cy="646331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নিইঃ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9529" y="3657600"/>
            <a:ext cx="4564213" cy="1369775"/>
          </a:xfrm>
          <a:prstGeom prst="roundRect">
            <a:avLst/>
          </a:prstGeom>
          <a:gradFill flip="none" rotWithShape="1">
            <a:gsLst>
              <a:gs pos="0">
                <a:srgbClr val="A2728B"/>
              </a:gs>
              <a:gs pos="74000">
                <a:srgbClr val="FFEFBD"/>
              </a:gs>
              <a:gs pos="83000">
                <a:srgbClr val="A2728B"/>
              </a:gs>
              <a:gs pos="100000">
                <a:srgbClr val="E2A69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ও সার সংক্ষেপ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2052181"/>
            <a:ext cx="2567655" cy="18529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08" y="4242593"/>
            <a:ext cx="2705655" cy="19054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26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631" y="889103"/>
            <a:ext cx="2924433" cy="543697"/>
          </a:xfrm>
          <a:prstGeom prst="rect">
            <a:avLst/>
          </a:prstGeom>
          <a:solidFill>
            <a:srgbClr val="D5B28F"/>
          </a:solidFill>
          <a:ln>
            <a:solidFill>
              <a:srgbClr val="CFA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564085">
            <a:off x="9900544" y="848512"/>
            <a:ext cx="1956943" cy="387196"/>
          </a:xfrm>
          <a:prstGeom prst="rect">
            <a:avLst/>
          </a:prstGeom>
          <a:solidFill>
            <a:srgbClr val="ED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28835"/>
            <a:ext cx="832338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যারা </a:t>
            </a: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বসবাস করেন তাদের সামাজিক পরিবেশের উন্নয়নের জন্য কী কী সুযোগ সুবিধা প্রয়োজন?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562" y="4268426"/>
            <a:ext cx="83527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নিজ </a:t>
            </a: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এলাকায় পর্যাপ্ত সুযোগ সুবিধা না থাকলে স্থানীয় জনগণের কী করা </a:t>
            </a: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উচিৎ?   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6841" y="1836886"/>
            <a:ext cx="1174652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6841" y="1942067"/>
            <a:ext cx="11746523" cy="5285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1" y="2474269"/>
            <a:ext cx="2857721" cy="35883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019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24548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2388" y="1183698"/>
            <a:ext cx="2924433" cy="543697"/>
          </a:xfrm>
          <a:prstGeom prst="rect">
            <a:avLst/>
          </a:prstGeom>
          <a:solidFill>
            <a:srgbClr val="D5B28F"/>
          </a:solidFill>
          <a:ln>
            <a:solidFill>
              <a:srgbClr val="CFA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778625" y="3186090"/>
            <a:ext cx="9034175" cy="286232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যে সকল উন্নয়ন করতে হবে তার একটি  তালিকা কর।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কী কী নির্মাণ বা মেরামত করতে হবে তা জানিয়ে সিটি কর্পোরেশন/পৌরসভার মেয়র বরাবর সুন্দর করে গুছিয়ে একটি চিঠি লেখ।</a:t>
            </a:r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376554"/>
            <a:ext cx="3182112" cy="2157984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87569" y="2534538"/>
            <a:ext cx="1174652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7569" y="2663284"/>
            <a:ext cx="11746523" cy="2929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39" y="425825"/>
            <a:ext cx="3288807" cy="19799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644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rgbClr val="ED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31324" y="6264618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9670" y="6376859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81432" y="6161644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2746" y="448962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2854" y="537519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2854" y="345988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4966" y="1892642"/>
            <a:ext cx="13387" cy="37927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25162" y="877315"/>
            <a:ext cx="18535" cy="5394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652938" y="1409953"/>
            <a:ext cx="13387" cy="37927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1755911" y="600959"/>
            <a:ext cx="18535" cy="5394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26308" y="852987"/>
            <a:ext cx="18535" cy="5394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864032" y="590994"/>
            <a:ext cx="18535" cy="5394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79" y="1217733"/>
            <a:ext cx="7755959" cy="46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 rot="2615994">
            <a:off x="6255919" y="2126189"/>
            <a:ext cx="3542860" cy="74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601665">
            <a:off x="2170674" y="2074146"/>
            <a:ext cx="3342891" cy="74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6" y="6321511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1092" y="643375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854" y="6218537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9876" y="2783642"/>
            <a:ext cx="4430331" cy="2829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ED7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রানী দাস </a:t>
            </a:r>
          </a:p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ওছখালি আলিয়া মডেল স</a:t>
            </a:r>
            <a:r>
              <a:rPr lang="en-US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1270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প্রা.বি</a:t>
            </a:r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</a:p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হাতিয়া, নোয়াখালী ।  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9385" y="2869019"/>
            <a:ext cx="4720655" cy="2829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ED7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চতুর্থ , বিষয়-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বিষয়বস্তু-এলাকার উন্নয়ন।  </a:t>
            </a:r>
          </a:p>
          <a:p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।সময়-৪০মি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91696" y="835699"/>
            <a:ext cx="3026535" cy="72121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6" y="511538"/>
            <a:ext cx="1865222" cy="20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29784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6" y="6321511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1092" y="643375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854" y="6218537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6162" y="468527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56270" y="557084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6270" y="365553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26136" y="3606810"/>
            <a:ext cx="3423036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rgbClr val="990033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 ? </a:t>
            </a:r>
            <a:endParaRPr lang="en-US" sz="3200" dirty="0">
              <a:ln>
                <a:solidFill>
                  <a:srgbClr val="990033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22404" y="4402890"/>
            <a:ext cx="6853535" cy="785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>
                  <a:solidFill>
                    <a:srgbClr val="990033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ধরনের কাজ সম্পন্ন হলে কোন এলাকার কী হয়? </a:t>
            </a:r>
            <a:endParaRPr lang="en-US" sz="3200" dirty="0">
              <a:ln>
                <a:solidFill>
                  <a:srgbClr val="990033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21532"/>
              </p:ext>
            </p:extLst>
          </p:nvPr>
        </p:nvGraphicFramePr>
        <p:xfrm>
          <a:off x="5214153" y="2346134"/>
          <a:ext cx="1030526" cy="86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4153" y="2346134"/>
                        <a:ext cx="1030526" cy="869506"/>
                      </a:xfrm>
                      <a:prstGeom prst="rect">
                        <a:avLst/>
                      </a:prstGeom>
                      <a:solidFill>
                        <a:srgbClr val="ED7F7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080119" y="1403293"/>
            <a:ext cx="269717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D7F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 </a:t>
            </a:r>
            <a:endParaRPr 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ED7F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6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1697" y="-18497"/>
            <a:ext cx="12125146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-29784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6" y="6321511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1092" y="643375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854" y="6218537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80984" y="513815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31092" y="60237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31092" y="410841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7945" y="1185530"/>
            <a:ext cx="2821776" cy="580307"/>
          </a:xfrm>
          <a:prstGeom prst="rect">
            <a:avLst/>
          </a:prstGeom>
          <a:solidFill>
            <a:srgbClr val="F7C39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450" y="2790417"/>
            <a:ext cx="4340336" cy="1374573"/>
          </a:xfrm>
          <a:prstGeom prst="rect">
            <a:avLst/>
          </a:prstGeom>
          <a:noFill/>
          <a:ln w="38100">
            <a:solidFill>
              <a:srgbClr val="9933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</a:t>
            </a:r>
            <a:r>
              <a:rPr lang="bn-BD" sz="36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bn-BD" sz="3600" dirty="0" smtClean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ln>
                <a:solidFill>
                  <a:srgbClr val="993366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0" y="2122098"/>
            <a:ext cx="2344757" cy="277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3" y="2122098"/>
            <a:ext cx="2499390" cy="282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1" y="4906406"/>
            <a:ext cx="830169" cy="1160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876" y="4950170"/>
            <a:ext cx="663200" cy="1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4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6" y="6321511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31092" y="6433752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854" y="6218537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49336" y="1310029"/>
            <a:ext cx="3208639" cy="576648"/>
          </a:xfrm>
          <a:prstGeom prst="rect">
            <a:avLst/>
          </a:prstGeom>
          <a:solidFill>
            <a:srgbClr val="D5B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1092" y="3207061"/>
            <a:ext cx="9304638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সামাজিক পরিবেশের উন্নয়নের জন্য কী কী সুযোগ সুবিধা প্রয়োজন তা বর্ণনা করতে পারবে।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22638" y="515466"/>
            <a:ext cx="9662984" cy="24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80984" y="627707"/>
            <a:ext cx="8946292" cy="47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72746" y="412492"/>
            <a:ext cx="8946292" cy="28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500">
                <a:srgbClr val="FDF6F1"/>
              </a:gs>
              <a:gs pos="0">
                <a:srgbClr val="FDF9FD"/>
              </a:gs>
              <a:gs pos="100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7849" y="331058"/>
            <a:ext cx="1644261" cy="423970"/>
          </a:xfrm>
          <a:prstGeom prst="rect">
            <a:avLst/>
          </a:prstGeom>
          <a:solidFill>
            <a:srgbClr val="F1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47849" y="1007590"/>
            <a:ext cx="4459288" cy="3125788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6512012" y="3174528"/>
            <a:ext cx="4518025" cy="30353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6931112" y="1007590"/>
            <a:ext cx="2944980" cy="1589088"/>
          </a:xfrm>
          <a:prstGeom prst="cloudCallout">
            <a:avLst>
              <a:gd name="adj1" fmla="val -81916"/>
              <a:gd name="adj2" fmla="val 45503"/>
            </a:avLst>
          </a:prstGeom>
          <a:solidFill>
            <a:srgbClr val="D5B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কেউ গ্রামে থাকি </a:t>
            </a:r>
            <a:endParaRPr 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427315" y="4638502"/>
            <a:ext cx="2671907" cy="1571326"/>
          </a:xfrm>
          <a:prstGeom prst="cloudCallout">
            <a:avLst>
              <a:gd name="adj1" fmla="val 94884"/>
              <a:gd name="adj2" fmla="val 14935"/>
            </a:avLst>
          </a:prstGeom>
          <a:solidFill>
            <a:srgbClr val="D5B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শহরে থাকি </a:t>
            </a:r>
            <a:r>
              <a:rPr lang="bn-BD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Snip Diagonal Corner Rectangle 37"/>
          <p:cNvSpPr/>
          <p:nvPr/>
        </p:nvSpPr>
        <p:spPr>
          <a:xfrm>
            <a:off x="6695485" y="343120"/>
            <a:ext cx="3853378" cy="2995116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Snip Diagonal Corner Rectangle 39"/>
          <p:cNvSpPr/>
          <p:nvPr/>
        </p:nvSpPr>
        <p:spPr>
          <a:xfrm>
            <a:off x="1565474" y="385766"/>
            <a:ext cx="4063399" cy="2957792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024334" y="3029131"/>
            <a:ext cx="1524529" cy="31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2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87705" y="3011373"/>
            <a:ext cx="1841168" cy="326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প্রতিষ্ঠান </a:t>
            </a:r>
            <a:endParaRPr lang="en-US" sz="2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Snip Diagonal Corner Rectangle 43"/>
          <p:cNvSpPr/>
          <p:nvPr/>
        </p:nvSpPr>
        <p:spPr>
          <a:xfrm>
            <a:off x="1756005" y="3600569"/>
            <a:ext cx="4063399" cy="3257431"/>
          </a:xfrm>
          <a:custGeom>
            <a:avLst/>
            <a:gdLst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765973 h 2765973"/>
              <a:gd name="connsiteX5" fmla="*/ 461005 w 4063399"/>
              <a:gd name="connsiteY5" fmla="*/ 2765973 h 2765973"/>
              <a:gd name="connsiteX6" fmla="*/ 0 w 4063399"/>
              <a:gd name="connsiteY6" fmla="*/ 2304968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765973 h 2765973"/>
              <a:gd name="connsiteX5" fmla="*/ 474068 w 4063399"/>
              <a:gd name="connsiteY5" fmla="*/ 2191207 h 2765973"/>
              <a:gd name="connsiteX6" fmla="*/ 0 w 4063399"/>
              <a:gd name="connsiteY6" fmla="*/ 2304968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74068 w 4063399"/>
              <a:gd name="connsiteY5" fmla="*/ 2191207 h 2765973"/>
              <a:gd name="connsiteX6" fmla="*/ 0 w 4063399"/>
              <a:gd name="connsiteY6" fmla="*/ 2304968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74068 w 4063399"/>
              <a:gd name="connsiteY5" fmla="*/ 2191207 h 2765973"/>
              <a:gd name="connsiteX6" fmla="*/ 0 w 4063399"/>
              <a:gd name="connsiteY6" fmla="*/ 2213528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74068 w 4063399"/>
              <a:gd name="connsiteY5" fmla="*/ 2191207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61005 w 4063399"/>
              <a:gd name="connsiteY5" fmla="*/ 2452464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87131 w 4063399"/>
              <a:gd name="connsiteY5" fmla="*/ 2217333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87131 w 4063399"/>
              <a:gd name="connsiteY5" fmla="*/ 2165082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38956 h 2765973"/>
              <a:gd name="connsiteX5" fmla="*/ 487131 w 4063399"/>
              <a:gd name="connsiteY5" fmla="*/ 2191207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78145 h 2765973"/>
              <a:gd name="connsiteX5" fmla="*/ 487131 w 4063399"/>
              <a:gd name="connsiteY5" fmla="*/ 2191207 h 2765973"/>
              <a:gd name="connsiteX6" fmla="*/ 0 w 4063399"/>
              <a:gd name="connsiteY6" fmla="*/ 2161277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178145 h 2765973"/>
              <a:gd name="connsiteX5" fmla="*/ 487131 w 4063399"/>
              <a:gd name="connsiteY5" fmla="*/ 2191207 h 2765973"/>
              <a:gd name="connsiteX6" fmla="*/ 0 w 4063399"/>
              <a:gd name="connsiteY6" fmla="*/ 2200466 h 2765973"/>
              <a:gd name="connsiteX7" fmla="*/ 0 w 4063399"/>
              <a:gd name="connsiteY7" fmla="*/ 0 h 2765973"/>
              <a:gd name="connsiteX0" fmla="*/ 0 w 4063399"/>
              <a:gd name="connsiteY0" fmla="*/ 0 h 2765973"/>
              <a:gd name="connsiteX1" fmla="*/ 3602394 w 4063399"/>
              <a:gd name="connsiteY1" fmla="*/ 0 h 2765973"/>
              <a:gd name="connsiteX2" fmla="*/ 4063399 w 4063399"/>
              <a:gd name="connsiteY2" fmla="*/ 461005 h 2765973"/>
              <a:gd name="connsiteX3" fmla="*/ 4063399 w 4063399"/>
              <a:gd name="connsiteY3" fmla="*/ 2765973 h 2765973"/>
              <a:gd name="connsiteX4" fmla="*/ 4063399 w 4063399"/>
              <a:gd name="connsiteY4" fmla="*/ 2217333 h 2765973"/>
              <a:gd name="connsiteX5" fmla="*/ 487131 w 4063399"/>
              <a:gd name="connsiteY5" fmla="*/ 2191207 h 2765973"/>
              <a:gd name="connsiteX6" fmla="*/ 0 w 4063399"/>
              <a:gd name="connsiteY6" fmla="*/ 2200466 h 2765973"/>
              <a:gd name="connsiteX7" fmla="*/ 0 w 4063399"/>
              <a:gd name="connsiteY7" fmla="*/ 0 h 276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399" h="2765973">
                <a:moveTo>
                  <a:pt x="0" y="0"/>
                </a:moveTo>
                <a:lnTo>
                  <a:pt x="3602394" y="0"/>
                </a:lnTo>
                <a:lnTo>
                  <a:pt x="4063399" y="461005"/>
                </a:lnTo>
                <a:lnTo>
                  <a:pt x="4063399" y="2765973"/>
                </a:lnTo>
                <a:lnTo>
                  <a:pt x="4063399" y="2217333"/>
                </a:lnTo>
                <a:lnTo>
                  <a:pt x="487131" y="2191207"/>
                </a:lnTo>
                <a:lnTo>
                  <a:pt x="0" y="220046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70646" y="5839898"/>
            <a:ext cx="1448758" cy="326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প্রশস্ত রাস্তা</a:t>
            </a:r>
            <a:endParaRPr lang="en-US" sz="2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Snip Diagonal Corner Rectangle 45"/>
          <p:cNvSpPr/>
          <p:nvPr/>
        </p:nvSpPr>
        <p:spPr>
          <a:xfrm>
            <a:off x="6648896" y="3633157"/>
            <a:ext cx="3853378" cy="2700799"/>
          </a:xfrm>
          <a:prstGeom prst="snip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27375" y="5990809"/>
            <a:ext cx="1374899" cy="326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 বা ড্রেন</a:t>
            </a:r>
            <a:endParaRPr lang="en-US" sz="2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945" y="499873"/>
            <a:ext cx="7407553" cy="561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 সুযোগ সুবিধা দরকার ?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9190" y="569371"/>
            <a:ext cx="2321860" cy="344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12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 ও বলি  </a:t>
            </a:r>
            <a:endParaRPr lang="en-US" sz="2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91849" y="261560"/>
            <a:ext cx="1644261" cy="307811"/>
          </a:xfrm>
          <a:prstGeom prst="rect">
            <a:avLst/>
          </a:prstGeom>
          <a:solidFill>
            <a:srgbClr val="F1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2" grpId="0" animBg="1"/>
      <p:bldP spid="12" grpId="2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0314" y="3561079"/>
            <a:ext cx="11845562" cy="177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281394" y="231525"/>
            <a:ext cx="41638" cy="64020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9" y="3832612"/>
            <a:ext cx="4253303" cy="2619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16" y="3830446"/>
            <a:ext cx="4231545" cy="2611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28" y="537012"/>
            <a:ext cx="4038112" cy="27707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9" name="Rectangle 18"/>
          <p:cNvSpPr/>
          <p:nvPr/>
        </p:nvSpPr>
        <p:spPr>
          <a:xfrm>
            <a:off x="4221480" y="6152605"/>
            <a:ext cx="1291832" cy="289655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বিদ্যুৎ সুবিধা</a:t>
            </a: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16437" y="6152605"/>
            <a:ext cx="1342555" cy="289655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 ব্যবস্থা</a:t>
            </a:r>
            <a:endParaRPr lang="en-US" sz="2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415892"/>
            <a:ext cx="4080751" cy="28918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320" y="3005984"/>
            <a:ext cx="1710992" cy="301745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ফেলার নির্দদিষ্ট স্থান</a:t>
            </a:r>
            <a:endParaRPr lang="en-US" sz="1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05648" y="3005985"/>
            <a:ext cx="1710992" cy="301744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খাবার পানি </a:t>
            </a:r>
            <a:r>
              <a:rPr lang="en-US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500">
              <a:srgbClr val="FEF8F4"/>
            </a:gs>
            <a:gs pos="0">
              <a:srgbClr val="FBF6FC"/>
            </a:gs>
            <a:gs pos="100000">
              <a:srgbClr val="F4F9F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3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0314" y="3561079"/>
            <a:ext cx="11845562" cy="177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43095" y="227984"/>
            <a:ext cx="41638" cy="64020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" y="3809420"/>
            <a:ext cx="4202465" cy="2489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75" y="3809420"/>
            <a:ext cx="4283921" cy="2489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4" y="588227"/>
            <a:ext cx="4089471" cy="25064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78477" y="6020964"/>
            <a:ext cx="1390819" cy="277533"/>
          </a:xfrm>
          <a:prstGeom prst="rect">
            <a:avLst/>
          </a:prstGeom>
          <a:solidFill>
            <a:srgbClr val="E7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হাটবাজার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79936" y="2708996"/>
            <a:ext cx="1280579" cy="318194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ধর্মীয় প্রতিষ্ঠান </a:t>
            </a:r>
            <a:endParaRPr lang="en-US" sz="1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88530" y="6064879"/>
            <a:ext cx="2011224" cy="233618"/>
          </a:xfrm>
          <a:prstGeom prst="rect">
            <a:avLst/>
          </a:prstGeom>
          <a:solidFill>
            <a:srgbClr val="E7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প্রতিষ্ঠান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8" y="588227"/>
            <a:ext cx="4228513" cy="25064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98667" y="2789120"/>
            <a:ext cx="1470543" cy="305547"/>
          </a:xfrm>
          <a:prstGeom prst="rect">
            <a:avLst/>
          </a:prstGeom>
          <a:solidFill>
            <a:srgbClr val="F7C39F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বাতি</a:t>
            </a:r>
            <a:endParaRPr lang="en-US" sz="2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270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341</cp:revision>
  <dcterms:created xsi:type="dcterms:W3CDTF">2015-01-21T13:19:54Z</dcterms:created>
  <dcterms:modified xsi:type="dcterms:W3CDTF">2017-04-17T10:50:22Z</dcterms:modified>
</cp:coreProperties>
</file>